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447C5-FEA2-2FDD-DBC8-D18B35B85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5F67D8-F3BA-F4F0-1BCB-732CF2BEB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7F6F42-960F-89E2-F535-8D7536D3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3C7D-6CB7-BC49-82D5-13F61D96FB1A}" type="datetimeFigureOut">
              <a:rPr lang="nl-NL" smtClean="0"/>
              <a:t>07-06-2023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55E913-76BB-7FF9-AD35-9A2EFB85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A1350B-ADF3-63C0-3EB1-9C5DE4FC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EE5-410C-BE49-9166-5FF564373A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38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302A2-A0A8-BC80-BD4D-50CDA3DA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186368-9E5F-38BA-E859-0A96AD1D3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E72FC6-4D36-4DB6-5CEE-DF10CC6A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3C7D-6CB7-BC49-82D5-13F61D96FB1A}" type="datetimeFigureOut">
              <a:rPr lang="nl-NL" smtClean="0"/>
              <a:t>07-06-2023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819F77-5847-950A-E6BA-98238D4D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3AE5AD-250A-A70D-CDF4-65324816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EE5-410C-BE49-9166-5FF564373A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4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9E040E-E543-D25B-4F15-51A8D5296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6E63E7-E61C-A18D-CE80-4D31ED2FA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796D1A-24E4-FA09-6DDC-66849A31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3C7D-6CB7-BC49-82D5-13F61D96FB1A}" type="datetimeFigureOut">
              <a:rPr lang="nl-NL" smtClean="0"/>
              <a:t>07-06-2023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47C665-0E44-55B4-ECFD-808A4AA5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056151-2B0D-82F7-59E3-6A40BF85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EE5-410C-BE49-9166-5FF564373A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36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4EFE3-B59E-586D-48C8-A7550BC7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460024-4B90-35D3-466F-ECC11A81D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947727-5750-D758-5A1F-442C217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3C7D-6CB7-BC49-82D5-13F61D96FB1A}" type="datetimeFigureOut">
              <a:rPr lang="nl-NL" smtClean="0"/>
              <a:t>07-06-2023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F0F9EC-48B5-E714-A57D-BC9384AA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17B15-A543-4505-D2BB-492AB12E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EE5-410C-BE49-9166-5FF564373A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78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D4AE2-34B2-5AC7-C1B2-EC30BB74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62B329-8187-2FBC-CAA7-950EF94F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BBA27C-226B-568B-9346-3D583739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3C7D-6CB7-BC49-82D5-13F61D96FB1A}" type="datetimeFigureOut">
              <a:rPr lang="nl-NL" smtClean="0"/>
              <a:t>07-06-2023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39A8A4-BB37-199E-3865-6EC97263A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7D6C47-2E03-9681-DD10-9C79A0F6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EE5-410C-BE49-9166-5FF564373A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6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20B8C-7E4D-DF41-3D6A-9424438F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EC4AE8-AE1F-8F25-D230-748158F05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0DCB6D-0EE3-70F8-D674-480DEEE9E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FF5279-C37E-5308-C7E1-A991E975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3C7D-6CB7-BC49-82D5-13F61D96FB1A}" type="datetimeFigureOut">
              <a:rPr lang="nl-NL" smtClean="0"/>
              <a:t>07-06-2023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CEEE13-A407-47C1-8572-FF389103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30667A-CFD5-4794-7F94-0E7C0EA9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EE5-410C-BE49-9166-5FF564373A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11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5DBDF-504B-C08E-A358-97204CF0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C68BF0-AE57-622A-7168-2DAF41181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BBD1A3-D48F-8E7C-A981-8E3008A95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28CBD3D-B670-8239-B9B0-BB5A6D726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1F3CA8D-AE29-7D2A-6EB3-FCDB104D3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7D6B9F1-7D92-7055-9AAE-43D676E0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3C7D-6CB7-BC49-82D5-13F61D96FB1A}" type="datetimeFigureOut">
              <a:rPr lang="nl-NL" smtClean="0"/>
              <a:t>07-06-2023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A9BAC30-CED8-12B8-E512-ADB4FE81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9480285-7D46-7B5B-D836-FC884E9D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EE5-410C-BE49-9166-5FF564373A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51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46A53-DAFC-2534-9D04-C36C9423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138F911-BB83-2328-7EC7-92D41EAE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3C7D-6CB7-BC49-82D5-13F61D96FB1A}" type="datetimeFigureOut">
              <a:rPr lang="nl-NL" smtClean="0"/>
              <a:t>07-06-2023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BF949F-15EA-BCFF-E916-C25C0AE5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2ECAAE-1339-7871-4208-51196C2A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EE5-410C-BE49-9166-5FF564373A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21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59F299C-1763-0470-FE29-298901F8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3C7D-6CB7-BC49-82D5-13F61D96FB1A}" type="datetimeFigureOut">
              <a:rPr lang="nl-NL" smtClean="0"/>
              <a:t>07-06-2023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FDF8DED-0CC5-3DF9-0414-3CC2E34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81B30F-E579-848E-23B7-64379EDB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EE5-410C-BE49-9166-5FF564373A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1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05941-B685-B02F-5424-D35DAE64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CD806E-C20F-55D2-BF26-6896D904B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1083A0-FE87-CB42-C85B-69C11BF9F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93DB53-8B68-CDF8-555B-39A0128B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3C7D-6CB7-BC49-82D5-13F61D96FB1A}" type="datetimeFigureOut">
              <a:rPr lang="nl-NL" smtClean="0"/>
              <a:t>07-06-2023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338CFE-1A8E-0681-C4FC-96E8B300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BC2FE4-5076-EDF7-9B01-68418D56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EE5-410C-BE49-9166-5FF564373A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84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0F28AF-DEF4-0DC8-6CE0-9AD40D39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090C5E1-8C63-B05F-1362-7FE20699C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0601AA-8DCC-5E19-66D3-56D1E2CED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E853C1-2393-D55B-8A74-90A80B5E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3C7D-6CB7-BC49-82D5-13F61D96FB1A}" type="datetimeFigureOut">
              <a:rPr lang="nl-NL" smtClean="0"/>
              <a:t>07-06-2023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9DB345-7C21-C49E-F92D-CDCF3A63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4CAE5B-AFC2-1BB4-912A-CCDBA064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EE5-410C-BE49-9166-5FF564373A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63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BF20340-AF8C-1A95-F452-785972EC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2A0A7C-17D0-6B67-AF9B-94F62626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B96662-39C6-A748-0B80-0009FE012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3C7D-6CB7-BC49-82D5-13F61D96FB1A}" type="datetimeFigureOut">
              <a:rPr lang="nl-NL" smtClean="0"/>
              <a:t>07-06-2023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178695-3857-18BA-6D86-0A5272161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3BD559-845D-FB9C-B1CF-116F455A9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0EEE5-410C-BE49-9166-5FF564373A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17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094A1-63B6-230D-B48E-64EFB9E9F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Bobo digitaliseren</a:t>
            </a:r>
          </a:p>
        </p:txBody>
      </p:sp>
    </p:spTree>
    <p:extLst>
      <p:ext uri="{BB962C8B-B14F-4D97-AF65-F5344CB8AC3E}">
        <p14:creationId xmlns:p14="http://schemas.microsoft.com/office/powerpoint/2010/main" val="144716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752E80C-1847-B6FA-B20E-6E05AD1C9648}"/>
              </a:ext>
            </a:extLst>
          </p:cNvPr>
          <p:cNvSpPr txBox="1">
            <a:spLocks/>
          </p:cNvSpPr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V1</a:t>
            </a:r>
          </a:p>
        </p:txBody>
      </p:sp>
      <p:pic>
        <p:nvPicPr>
          <p:cNvPr id="5" name="Line 1(magazine) doolhof">
            <a:hlinkClick r:id="" action="ppaction://media"/>
            <a:extLst>
              <a:ext uri="{FF2B5EF4-FFF2-40B4-BE49-F238E27FC236}">
                <a16:creationId xmlns:a16="http://schemas.microsoft.com/office/drawing/2014/main" id="{7E983ACB-1B2E-79A7-91EB-A5AE035299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81937" y="643466"/>
            <a:ext cx="437145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CA64F6-AFE4-748A-0C18-3AC05309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V2</a:t>
            </a:r>
          </a:p>
        </p:txBody>
      </p:sp>
      <p:pic>
        <p:nvPicPr>
          <p:cNvPr id="4" name="Line doolhof V2">
            <a:hlinkClick r:id="" action="ppaction://media"/>
            <a:extLst>
              <a:ext uri="{FF2B5EF4-FFF2-40B4-BE49-F238E27FC236}">
                <a16:creationId xmlns:a16="http://schemas.microsoft.com/office/drawing/2014/main" id="{395B084A-A0EA-51F7-1A55-4F6C5024C0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81937" y="643466"/>
            <a:ext cx="437145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A08CE7-0702-D9C8-8092-CCBDF6B5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V3</a:t>
            </a:r>
          </a:p>
        </p:txBody>
      </p:sp>
      <p:pic>
        <p:nvPicPr>
          <p:cNvPr id="4" name="Line doolfhof v3">
            <a:hlinkClick r:id="" action="ppaction://media"/>
            <a:extLst>
              <a:ext uri="{FF2B5EF4-FFF2-40B4-BE49-F238E27FC236}">
                <a16:creationId xmlns:a16="http://schemas.microsoft.com/office/drawing/2014/main" id="{11BDC539-412C-FA4B-5F57-FD7D599D16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7316" y="1605523"/>
            <a:ext cx="6780700" cy="36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352528-0540-9004-D623-78D5C12A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V1 wrong line</a:t>
            </a:r>
          </a:p>
        </p:txBody>
      </p:sp>
      <p:pic>
        <p:nvPicPr>
          <p:cNvPr id="4" name="Wrong line v2">
            <a:hlinkClick r:id="" action="ppaction://media"/>
            <a:extLst>
              <a:ext uri="{FF2B5EF4-FFF2-40B4-BE49-F238E27FC236}">
                <a16:creationId xmlns:a16="http://schemas.microsoft.com/office/drawing/2014/main" id="{4700289B-8CC0-822E-4D79-96CC48871E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7316" y="1613084"/>
            <a:ext cx="6780700" cy="362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Macintosh PowerPoint</Application>
  <PresentationFormat>Breedbeeld</PresentationFormat>
  <Paragraphs>5</Paragraphs>
  <Slides>5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Bobo digitaliseren</vt:lpstr>
      <vt:lpstr>PowerPoint-presentatie</vt:lpstr>
      <vt:lpstr>V2</vt:lpstr>
      <vt:lpstr>V3</vt:lpstr>
      <vt:lpstr>V1 wrong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Bobo digitaliseren</dc:title>
  <dc:creator>Sebastiaan Dijkman</dc:creator>
  <cp:lastModifiedBy>Sebastiaan Dijkman</cp:lastModifiedBy>
  <cp:revision>2</cp:revision>
  <dcterms:created xsi:type="dcterms:W3CDTF">2023-06-07T08:24:29Z</dcterms:created>
  <dcterms:modified xsi:type="dcterms:W3CDTF">2023-06-07T08:33:54Z</dcterms:modified>
</cp:coreProperties>
</file>