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3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/>
    <p:restoredTop sz="94694"/>
  </p:normalViewPr>
  <p:slideViewPr>
    <p:cSldViewPr snapToGrid="0">
      <p:cViewPr>
        <p:scale>
          <a:sx n="100" d="100"/>
          <a:sy n="100" d="100"/>
        </p:scale>
        <p:origin x="328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C447C5-FEA2-2FDD-DBC8-D18B35B854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D5F67D8-F3BA-F4F0-1BCB-732CF2BEB8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7F6F42-960F-89E2-F535-8D7536D3A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3C7D-6CB7-BC49-82D5-13F61D96FB1A}" type="datetimeFigureOut">
              <a:rPr lang="nl-NL" smtClean="0"/>
              <a:t>22-06-2023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F55E913-76BB-7FF9-AD35-9A2EFB85D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4A1350B-ADF3-63C0-3EB1-9C5DE4FC3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EEE5-410C-BE49-9166-5FF564373A0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3387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F302A2-A0A8-BC80-BD4D-50CDA3DA8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2186368-9E5F-38BA-E859-0A96AD1D32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3E72FC6-4D36-4DB6-5CEE-DF10CC6A5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3C7D-6CB7-BC49-82D5-13F61D96FB1A}" type="datetimeFigureOut">
              <a:rPr lang="nl-NL" smtClean="0"/>
              <a:t>22-06-2023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8819F77-5847-950A-E6BA-98238D4DF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63AE5AD-250A-A70D-CDF4-653248164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EEE5-410C-BE49-9166-5FF564373A0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144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E9E040E-E543-D25B-4F15-51A8D52969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C6E63E7-E61C-A18D-CE80-4D31ED2FA1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B796D1A-24E4-FA09-6DDC-66849A31D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3C7D-6CB7-BC49-82D5-13F61D96FB1A}" type="datetimeFigureOut">
              <a:rPr lang="nl-NL" smtClean="0"/>
              <a:t>22-06-2023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B47C665-0E44-55B4-ECFD-808A4AA55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7056151-2B0D-82F7-59E3-6A40BF85B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EEE5-410C-BE49-9166-5FF564373A0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936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64EFE3-B59E-586D-48C8-A7550BC7C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2460024-4B90-35D3-466F-ECC11A81D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E947727-5750-D758-5A1F-442C217DE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3C7D-6CB7-BC49-82D5-13F61D96FB1A}" type="datetimeFigureOut">
              <a:rPr lang="nl-NL" smtClean="0"/>
              <a:t>22-06-2023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6F0F9EC-48B5-E714-A57D-BC9384AA4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5B17B15-A543-4505-D2BB-492AB12E8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EEE5-410C-BE49-9166-5FF564373A0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478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CD4AE2-34B2-5AC7-C1B2-EC30BB74C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762B329-8187-2FBC-CAA7-950EF94FD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EBBA27C-226B-568B-9346-3D583739F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3C7D-6CB7-BC49-82D5-13F61D96FB1A}" type="datetimeFigureOut">
              <a:rPr lang="nl-NL" smtClean="0"/>
              <a:t>22-06-2023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A39A8A4-BB37-199E-3865-6EC97263A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C7D6C47-2E03-9681-DD10-9C79A0F64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EEE5-410C-BE49-9166-5FF564373A0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1678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E20B8C-7E4D-DF41-3D6A-9424438F0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1EC4AE8-AE1F-8F25-D230-748158F05A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90DCB6D-0EE3-70F8-D674-480DEEE9E0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4FF5279-C37E-5308-C7E1-A991E975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3C7D-6CB7-BC49-82D5-13F61D96FB1A}" type="datetimeFigureOut">
              <a:rPr lang="nl-NL" smtClean="0"/>
              <a:t>22-06-2023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1CEEE13-A407-47C1-8572-FF3891039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F30667A-CFD5-4794-7F94-0E7C0EA98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EEE5-410C-BE49-9166-5FF564373A0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8113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05DBDF-504B-C08E-A358-97204CF0D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9C68BF0-AE57-622A-7168-2DAF41181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2BBD1A3-D48F-8E7C-A981-8E3008A95F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28CBD3D-B670-8239-B9B0-BB5A6D726F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1F3CA8D-AE29-7D2A-6EB3-FCDB104D35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7D6B9F1-7D92-7055-9AAE-43D676E0F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3C7D-6CB7-BC49-82D5-13F61D96FB1A}" type="datetimeFigureOut">
              <a:rPr lang="nl-NL" smtClean="0"/>
              <a:t>22-06-2023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A9BAC30-CED8-12B8-E512-ADB4FE81C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9480285-7D46-7B5B-D836-FC884E9DE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EEE5-410C-BE49-9166-5FF564373A0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1517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A46A53-DAFC-2534-9D04-C36C94230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138F911-BB83-2328-7EC7-92D41EAEA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3C7D-6CB7-BC49-82D5-13F61D96FB1A}" type="datetimeFigureOut">
              <a:rPr lang="nl-NL" smtClean="0"/>
              <a:t>22-06-2023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6BF949F-15EA-BCFF-E916-C25C0AE59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62ECAAE-1339-7871-4208-51196C2AF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EEE5-410C-BE49-9166-5FF564373A0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121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59F299C-1763-0470-FE29-298901F8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3C7D-6CB7-BC49-82D5-13F61D96FB1A}" type="datetimeFigureOut">
              <a:rPr lang="nl-NL" smtClean="0"/>
              <a:t>22-06-2023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FDF8DED-0CC5-3DF9-0414-3CC2E345E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B81B30F-E579-848E-23B7-64379EDBB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EEE5-410C-BE49-9166-5FF564373A0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7165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105941-B685-B02F-5424-D35DAE649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DCD806E-C20F-55D2-BF26-6896D904B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11083A0-FE87-CB42-C85B-69C11BF9FD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E93DB53-8B68-CDF8-555B-39A0128B9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3C7D-6CB7-BC49-82D5-13F61D96FB1A}" type="datetimeFigureOut">
              <a:rPr lang="nl-NL" smtClean="0"/>
              <a:t>22-06-2023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9338CFE-1A8E-0681-C4FC-96E8B3006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2BC2FE4-5076-EDF7-9B01-68418D564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EEE5-410C-BE49-9166-5FF564373A0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2840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0F28AF-DEF4-0DC8-6CE0-9AD40D399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090C5E1-8C63-B05F-1362-7FE20699C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70601AA-8DCC-5E19-66D3-56D1E2CED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7E853C1-2393-D55B-8A74-90A80B5E2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3C7D-6CB7-BC49-82D5-13F61D96FB1A}" type="datetimeFigureOut">
              <a:rPr lang="nl-NL" smtClean="0"/>
              <a:t>22-06-2023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89DB345-7C21-C49E-F92D-CDCF3A631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A4CAE5B-AFC2-1BB4-912A-CCDBA0642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EEE5-410C-BE49-9166-5FF564373A0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4632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BF20340-AF8C-1A95-F452-785972EC3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C2A0A7C-17D0-6B67-AF9B-94F62626F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9B96662-39C6-A748-0B80-0009FE012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23C7D-6CB7-BC49-82D5-13F61D96FB1A}" type="datetimeFigureOut">
              <a:rPr lang="nl-NL" smtClean="0"/>
              <a:t>22-06-2023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2178695-3857-18BA-6D86-0A52721613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93BD559-845D-FB9C-B1CF-116F455A91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0EEE5-410C-BE49-9166-5FF564373A0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617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1094A1-63B6-230D-B48E-64EFB9E9FC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Big five story analyse</a:t>
            </a:r>
          </a:p>
        </p:txBody>
      </p:sp>
    </p:spTree>
    <p:extLst>
      <p:ext uri="{BB962C8B-B14F-4D97-AF65-F5344CB8AC3E}">
        <p14:creationId xmlns:p14="http://schemas.microsoft.com/office/powerpoint/2010/main" val="1447164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4845A0EE-C4C8-4AE1-B3C6-1261368AC0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rgbClr val="937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3752E80C-1847-B6FA-B20E-6E05AD1C9648}"/>
              </a:ext>
            </a:extLst>
          </p:cNvPr>
          <p:cNvSpPr txBox="1">
            <a:spLocks/>
          </p:cNvSpPr>
          <p:nvPr/>
        </p:nvSpPr>
        <p:spPr>
          <a:xfrm>
            <a:off x="621629" y="640080"/>
            <a:ext cx="4225290" cy="55788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V1</a:t>
            </a:r>
          </a:p>
        </p:txBody>
      </p:sp>
      <p:pic>
        <p:nvPicPr>
          <p:cNvPr id="3" name="Afbeelding 2" descr="Afbeelding met schermopname, tekst, software, Multimediasoftware&#10;&#10;Automatisch gegenereerde beschrijving">
            <a:extLst>
              <a:ext uri="{FF2B5EF4-FFF2-40B4-BE49-F238E27FC236}">
                <a16:creationId xmlns:a16="http://schemas.microsoft.com/office/drawing/2014/main" id="{D8560D4A-DEFC-1D20-D3C9-BBDAB50840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454" y="0"/>
            <a:ext cx="307584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66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845A0EE-C4C8-4AE1-B3C6-1261368AC0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rgbClr val="3B55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CCA64F6-AFE4-748A-0C18-3AC05309E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629" y="640080"/>
            <a:ext cx="4225290" cy="557881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717393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4845A0EE-C4C8-4AE1-B3C6-1261368AC0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rgbClr val="5353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CCA64F6-AFE4-748A-0C18-3AC05309E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629" y="640080"/>
            <a:ext cx="4225290" cy="557881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V3</a:t>
            </a:r>
          </a:p>
        </p:txBody>
      </p:sp>
    </p:spTree>
    <p:extLst>
      <p:ext uri="{BB962C8B-B14F-4D97-AF65-F5344CB8AC3E}">
        <p14:creationId xmlns:p14="http://schemas.microsoft.com/office/powerpoint/2010/main" val="4020902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845A0EE-C4C8-4AE1-B3C6-1261368AC0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rgbClr val="8A71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7A08CE7-0702-D9C8-8092-CCBDF6B59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629" y="640080"/>
            <a:ext cx="4225290" cy="557881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V4</a:t>
            </a:r>
          </a:p>
        </p:txBody>
      </p:sp>
    </p:spTree>
    <p:extLst>
      <p:ext uri="{BB962C8B-B14F-4D97-AF65-F5344CB8AC3E}">
        <p14:creationId xmlns:p14="http://schemas.microsoft.com/office/powerpoint/2010/main" val="4278538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845A0EE-C4C8-4AE1-B3C6-1261368AC0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rgbClr val="4D3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7A08CE7-0702-D9C8-8092-CCBDF6B59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629" y="640080"/>
            <a:ext cx="4225290" cy="557881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V5</a:t>
            </a:r>
          </a:p>
        </p:txBody>
      </p:sp>
    </p:spTree>
    <p:extLst>
      <p:ext uri="{BB962C8B-B14F-4D97-AF65-F5344CB8AC3E}">
        <p14:creationId xmlns:p14="http://schemas.microsoft.com/office/powerpoint/2010/main" val="1497147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845A0EE-C4C8-4AE1-B3C6-1261368AC0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rgbClr val="3B55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7A08CE7-0702-D9C8-8092-CCBDF6B59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629" y="640080"/>
            <a:ext cx="4225290" cy="557881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V6</a:t>
            </a:r>
          </a:p>
        </p:txBody>
      </p:sp>
    </p:spTree>
    <p:extLst>
      <p:ext uri="{BB962C8B-B14F-4D97-AF65-F5344CB8AC3E}">
        <p14:creationId xmlns:p14="http://schemas.microsoft.com/office/powerpoint/2010/main" val="304439924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</Words>
  <Application>Microsoft Macintosh PowerPoint</Application>
  <PresentationFormat>Breedbeeld</PresentationFormat>
  <Paragraphs>7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Kantoorthema</vt:lpstr>
      <vt:lpstr>Big five story analyse</vt:lpstr>
      <vt:lpstr>PowerPoint-presentatie</vt:lpstr>
      <vt:lpstr>V2</vt:lpstr>
      <vt:lpstr>V3</vt:lpstr>
      <vt:lpstr>V4</vt:lpstr>
      <vt:lpstr>V5</vt:lpstr>
      <vt:lpstr>V6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Bobo digitaliseren</dc:title>
  <dc:creator>Sebastiaan Dijkman</dc:creator>
  <cp:lastModifiedBy>Sebastiaan Dijkman</cp:lastModifiedBy>
  <cp:revision>10</cp:revision>
  <dcterms:created xsi:type="dcterms:W3CDTF">2023-06-07T08:24:29Z</dcterms:created>
  <dcterms:modified xsi:type="dcterms:W3CDTF">2023-06-22T11:59:35Z</dcterms:modified>
</cp:coreProperties>
</file>